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95d297c3d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95d297c3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97859f46c9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97859f46c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95d297c3de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95d297c3de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95d297c3de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95d297c3de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95d297c3de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95d297c3de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95d297c3de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95d297c3d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963d9d8003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963d9d8003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95d297c3de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95d297c3de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95d297c3de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95d297c3d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95d297c3de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95d297c3de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95d297c3de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95d297c3de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9818ed7b5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9818ed7b5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95d297c3de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95d297c3de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